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929" autoAdjust="0"/>
  </p:normalViewPr>
  <p:slideViewPr>
    <p:cSldViewPr>
      <p:cViewPr varScale="1">
        <p:scale>
          <a:sx n="58" d="100"/>
          <a:sy n="58" d="100"/>
        </p:scale>
        <p:origin x="-176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923EDD-3CE5-417B-B353-22A96C7797A4}" type="datetimeFigureOut">
              <a:rPr lang="en-US" smtClean="0"/>
              <a:t>9/11/2012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B362E8-73A4-4964-9CDB-7F679CC3A776}" type="slidenum">
              <a:rPr lang="en-US" smtClean="0"/>
              <a:t>‹#›</a:t>
            </a:fld>
            <a:endParaRPr lang="en-US"/>
          </a:p>
        </p:txBody>
      </p:sp>
    </p:spTree>
    <p:extLst>
      <p:ext uri="{BB962C8B-B14F-4D97-AF65-F5344CB8AC3E}">
        <p14:creationId xmlns:p14="http://schemas.microsoft.com/office/powerpoint/2010/main" val="1569203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collage shows</a:t>
            </a:r>
            <a:r>
              <a:rPr lang="en-US" baseline="0" dirty="0" smtClean="0"/>
              <a:t> many different photos or graphs depicting issues of water scarcity in the future and the present. Currently up to 3.575 million people die every year from lack of clean water. The water privatization industry is causing rapid depletion of the aquifers that have sustained regions for all of pre human history. Now entire new regions of the world have fallen victim to Economic Water scarcity where the people do not have access to sufficient water because it is often more expensive than food. The water crisis effects millions of people every day and will pose a severe problem in 50-100 years or if no </a:t>
            </a:r>
            <a:r>
              <a:rPr lang="en-US" baseline="0" smtClean="0"/>
              <a:t>action is taken</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5B362E8-73A4-4964-9CDB-7F679CC3A776}" type="slidenum">
              <a:rPr lang="en-US" smtClean="0"/>
              <a:t>1</a:t>
            </a:fld>
            <a:endParaRPr lang="en-US"/>
          </a:p>
        </p:txBody>
      </p:sp>
    </p:spTree>
    <p:extLst>
      <p:ext uri="{BB962C8B-B14F-4D97-AF65-F5344CB8AC3E}">
        <p14:creationId xmlns:p14="http://schemas.microsoft.com/office/powerpoint/2010/main" val="22887726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9EACFD-DEEF-4286-AB53-F4C7ACEDABA7}" type="datetimeFigureOut">
              <a:rPr lang="en-US" smtClean="0"/>
              <a:t>9/11/2012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3EA999-85B5-431E-98C3-6068A775DB14}" type="slidenum">
              <a:rPr lang="en-US" smtClean="0"/>
              <a:t>‹#›</a:t>
            </a:fld>
            <a:endParaRPr lang="en-US"/>
          </a:p>
        </p:txBody>
      </p:sp>
    </p:spTree>
    <p:extLst>
      <p:ext uri="{BB962C8B-B14F-4D97-AF65-F5344CB8AC3E}">
        <p14:creationId xmlns:p14="http://schemas.microsoft.com/office/powerpoint/2010/main" val="996568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EACFD-DEEF-4286-AB53-F4C7ACEDABA7}" type="datetimeFigureOut">
              <a:rPr lang="en-US" smtClean="0"/>
              <a:t>9/11/2012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3EA999-85B5-431E-98C3-6068A775DB14}" type="slidenum">
              <a:rPr lang="en-US" smtClean="0"/>
              <a:t>‹#›</a:t>
            </a:fld>
            <a:endParaRPr lang="en-US"/>
          </a:p>
        </p:txBody>
      </p:sp>
    </p:spTree>
    <p:extLst>
      <p:ext uri="{BB962C8B-B14F-4D97-AF65-F5344CB8AC3E}">
        <p14:creationId xmlns:p14="http://schemas.microsoft.com/office/powerpoint/2010/main" val="2727774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EACFD-DEEF-4286-AB53-F4C7ACEDABA7}" type="datetimeFigureOut">
              <a:rPr lang="en-US" smtClean="0"/>
              <a:t>9/11/2012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3EA999-85B5-431E-98C3-6068A775DB14}" type="slidenum">
              <a:rPr lang="en-US" smtClean="0"/>
              <a:t>‹#›</a:t>
            </a:fld>
            <a:endParaRPr lang="en-US"/>
          </a:p>
        </p:txBody>
      </p:sp>
    </p:spTree>
    <p:extLst>
      <p:ext uri="{BB962C8B-B14F-4D97-AF65-F5344CB8AC3E}">
        <p14:creationId xmlns:p14="http://schemas.microsoft.com/office/powerpoint/2010/main" val="3373473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EACFD-DEEF-4286-AB53-F4C7ACEDABA7}" type="datetimeFigureOut">
              <a:rPr lang="en-US" smtClean="0"/>
              <a:t>9/11/2012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3EA999-85B5-431E-98C3-6068A775DB14}" type="slidenum">
              <a:rPr lang="en-US" smtClean="0"/>
              <a:t>‹#›</a:t>
            </a:fld>
            <a:endParaRPr lang="en-US"/>
          </a:p>
        </p:txBody>
      </p:sp>
    </p:spTree>
    <p:extLst>
      <p:ext uri="{BB962C8B-B14F-4D97-AF65-F5344CB8AC3E}">
        <p14:creationId xmlns:p14="http://schemas.microsoft.com/office/powerpoint/2010/main" val="3563522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9EACFD-DEEF-4286-AB53-F4C7ACEDABA7}" type="datetimeFigureOut">
              <a:rPr lang="en-US" smtClean="0"/>
              <a:t>9/11/2012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3EA999-85B5-431E-98C3-6068A775DB14}" type="slidenum">
              <a:rPr lang="en-US" smtClean="0"/>
              <a:t>‹#›</a:t>
            </a:fld>
            <a:endParaRPr lang="en-US"/>
          </a:p>
        </p:txBody>
      </p:sp>
    </p:spTree>
    <p:extLst>
      <p:ext uri="{BB962C8B-B14F-4D97-AF65-F5344CB8AC3E}">
        <p14:creationId xmlns:p14="http://schemas.microsoft.com/office/powerpoint/2010/main" val="1852848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9EACFD-DEEF-4286-AB53-F4C7ACEDABA7}" type="datetimeFigureOut">
              <a:rPr lang="en-US" smtClean="0"/>
              <a:t>9/11/2012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3EA999-85B5-431E-98C3-6068A775DB14}" type="slidenum">
              <a:rPr lang="en-US" smtClean="0"/>
              <a:t>‹#›</a:t>
            </a:fld>
            <a:endParaRPr lang="en-US"/>
          </a:p>
        </p:txBody>
      </p:sp>
    </p:spTree>
    <p:extLst>
      <p:ext uri="{BB962C8B-B14F-4D97-AF65-F5344CB8AC3E}">
        <p14:creationId xmlns:p14="http://schemas.microsoft.com/office/powerpoint/2010/main" val="1612264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9EACFD-DEEF-4286-AB53-F4C7ACEDABA7}" type="datetimeFigureOut">
              <a:rPr lang="en-US" smtClean="0"/>
              <a:t>9/11/2012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3EA999-85B5-431E-98C3-6068A775DB14}" type="slidenum">
              <a:rPr lang="en-US" smtClean="0"/>
              <a:t>‹#›</a:t>
            </a:fld>
            <a:endParaRPr lang="en-US"/>
          </a:p>
        </p:txBody>
      </p:sp>
    </p:spTree>
    <p:extLst>
      <p:ext uri="{BB962C8B-B14F-4D97-AF65-F5344CB8AC3E}">
        <p14:creationId xmlns:p14="http://schemas.microsoft.com/office/powerpoint/2010/main" val="682182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9EACFD-DEEF-4286-AB53-F4C7ACEDABA7}" type="datetimeFigureOut">
              <a:rPr lang="en-US" smtClean="0"/>
              <a:t>9/11/2012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3EA999-85B5-431E-98C3-6068A775DB14}" type="slidenum">
              <a:rPr lang="en-US" smtClean="0"/>
              <a:t>‹#›</a:t>
            </a:fld>
            <a:endParaRPr lang="en-US"/>
          </a:p>
        </p:txBody>
      </p:sp>
    </p:spTree>
    <p:extLst>
      <p:ext uri="{BB962C8B-B14F-4D97-AF65-F5344CB8AC3E}">
        <p14:creationId xmlns:p14="http://schemas.microsoft.com/office/powerpoint/2010/main" val="4240697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9EACFD-DEEF-4286-AB53-F4C7ACEDABA7}" type="datetimeFigureOut">
              <a:rPr lang="en-US" smtClean="0"/>
              <a:t>9/11/2012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3EA999-85B5-431E-98C3-6068A775DB14}" type="slidenum">
              <a:rPr lang="en-US" smtClean="0"/>
              <a:t>‹#›</a:t>
            </a:fld>
            <a:endParaRPr lang="en-US"/>
          </a:p>
        </p:txBody>
      </p:sp>
    </p:spTree>
    <p:extLst>
      <p:ext uri="{BB962C8B-B14F-4D97-AF65-F5344CB8AC3E}">
        <p14:creationId xmlns:p14="http://schemas.microsoft.com/office/powerpoint/2010/main" val="3635697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EACFD-DEEF-4286-AB53-F4C7ACEDABA7}" type="datetimeFigureOut">
              <a:rPr lang="en-US" smtClean="0"/>
              <a:t>9/11/2012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3EA999-85B5-431E-98C3-6068A775DB14}" type="slidenum">
              <a:rPr lang="en-US" smtClean="0"/>
              <a:t>‹#›</a:t>
            </a:fld>
            <a:endParaRPr lang="en-US"/>
          </a:p>
        </p:txBody>
      </p:sp>
    </p:spTree>
    <p:extLst>
      <p:ext uri="{BB962C8B-B14F-4D97-AF65-F5344CB8AC3E}">
        <p14:creationId xmlns:p14="http://schemas.microsoft.com/office/powerpoint/2010/main" val="29499697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EACFD-DEEF-4286-AB53-F4C7ACEDABA7}" type="datetimeFigureOut">
              <a:rPr lang="en-US" smtClean="0"/>
              <a:t>9/11/2012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3EA999-85B5-431E-98C3-6068A775DB14}" type="slidenum">
              <a:rPr lang="en-US" smtClean="0"/>
              <a:t>‹#›</a:t>
            </a:fld>
            <a:endParaRPr lang="en-US"/>
          </a:p>
        </p:txBody>
      </p:sp>
    </p:spTree>
    <p:extLst>
      <p:ext uri="{BB962C8B-B14F-4D97-AF65-F5344CB8AC3E}">
        <p14:creationId xmlns:p14="http://schemas.microsoft.com/office/powerpoint/2010/main" val="3869591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9EACFD-DEEF-4286-AB53-F4C7ACEDABA7}" type="datetimeFigureOut">
              <a:rPr lang="en-US" smtClean="0"/>
              <a:t>9/11/2012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3EA999-85B5-431E-98C3-6068A775DB14}" type="slidenum">
              <a:rPr lang="en-US" smtClean="0"/>
              <a:t>‹#›</a:t>
            </a:fld>
            <a:endParaRPr lang="en-US"/>
          </a:p>
        </p:txBody>
      </p:sp>
    </p:spTree>
    <p:extLst>
      <p:ext uri="{BB962C8B-B14F-4D97-AF65-F5344CB8AC3E}">
        <p14:creationId xmlns:p14="http://schemas.microsoft.com/office/powerpoint/2010/main" val="21441433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1026" name="Picture 2" descr="C:\Users\Luke\Desktop\world-water-crisis-1ipk40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6396" y="-1"/>
            <a:ext cx="5637604" cy="375253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Luke\Desktop\EP-water-crisi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27" y="1507066"/>
            <a:ext cx="4098637" cy="27460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Luke\Desktop\water_1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4114800"/>
            <a:ext cx="4148752" cy="27432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Luke\Desktop\world-water-crisis-map.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44016" y="3752530"/>
            <a:ext cx="5099984" cy="3081848"/>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Luke\Desktop\TZ31_267_issue.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427" y="6927"/>
            <a:ext cx="2915365" cy="205047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Luke\Desktop\index.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44436" y="2590800"/>
            <a:ext cx="2030412" cy="20394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C:\Users\Luke\Desktop\water-crisis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90736" y="-13855"/>
            <a:ext cx="3516033" cy="2893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45479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TotalTime>
  <Words>116</Words>
  <Application>Microsoft Office PowerPoint</Application>
  <PresentationFormat>On-screen Show (4:3)</PresentationFormat>
  <Paragraphs>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Luke</dc:creator>
  <cp:lastModifiedBy>Luke</cp:lastModifiedBy>
  <cp:revision>5</cp:revision>
  <dcterms:created xsi:type="dcterms:W3CDTF">2012-09-09T15:33:23Z</dcterms:created>
  <dcterms:modified xsi:type="dcterms:W3CDTF">2012-09-11T16:22:41Z</dcterms:modified>
</cp:coreProperties>
</file>